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4"/>
  </p:notesMasterIdLst>
  <p:handoutMasterIdLst>
    <p:handoutMasterId r:id="rId145"/>
  </p:handoutMasterIdLst>
  <p:sldIdLst>
    <p:sldId id="370" r:id="rId2"/>
    <p:sldId id="414" r:id="rId3"/>
    <p:sldId id="375" r:id="rId4"/>
    <p:sldId id="361" r:id="rId5"/>
    <p:sldId id="374" r:id="rId6"/>
    <p:sldId id="415" r:id="rId7"/>
    <p:sldId id="416" r:id="rId8"/>
    <p:sldId id="417" r:id="rId9"/>
    <p:sldId id="418" r:id="rId10"/>
    <p:sldId id="419" r:id="rId11"/>
    <p:sldId id="396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398" r:id="rId21"/>
    <p:sldId id="428" r:id="rId22"/>
    <p:sldId id="429" r:id="rId23"/>
    <p:sldId id="430" r:id="rId24"/>
    <p:sldId id="431" r:id="rId25"/>
    <p:sldId id="432" r:id="rId26"/>
    <p:sldId id="433" r:id="rId27"/>
    <p:sldId id="434" r:id="rId28"/>
    <p:sldId id="435" r:id="rId29"/>
    <p:sldId id="436" r:id="rId30"/>
    <p:sldId id="376" r:id="rId31"/>
    <p:sldId id="377" r:id="rId32"/>
    <p:sldId id="379" r:id="rId33"/>
    <p:sldId id="437" r:id="rId34"/>
    <p:sldId id="438" r:id="rId35"/>
    <p:sldId id="439" r:id="rId36"/>
    <p:sldId id="440" r:id="rId37"/>
    <p:sldId id="441" r:id="rId38"/>
    <p:sldId id="442" r:id="rId39"/>
    <p:sldId id="443" r:id="rId40"/>
    <p:sldId id="444" r:id="rId41"/>
    <p:sldId id="400" r:id="rId42"/>
    <p:sldId id="445" r:id="rId43"/>
    <p:sldId id="446" r:id="rId44"/>
    <p:sldId id="447" r:id="rId45"/>
    <p:sldId id="448" r:id="rId46"/>
    <p:sldId id="449" r:id="rId47"/>
    <p:sldId id="450" r:id="rId48"/>
    <p:sldId id="451" r:id="rId49"/>
    <p:sldId id="401" r:id="rId50"/>
    <p:sldId id="452" r:id="rId51"/>
    <p:sldId id="453" r:id="rId52"/>
    <p:sldId id="454" r:id="rId53"/>
    <p:sldId id="402" r:id="rId54"/>
    <p:sldId id="455" r:id="rId55"/>
    <p:sldId id="456" r:id="rId56"/>
    <p:sldId id="457" r:id="rId57"/>
    <p:sldId id="458" r:id="rId58"/>
    <p:sldId id="459" r:id="rId59"/>
    <p:sldId id="460" r:id="rId60"/>
    <p:sldId id="461" r:id="rId61"/>
    <p:sldId id="462" r:id="rId62"/>
    <p:sldId id="463" r:id="rId63"/>
    <p:sldId id="464" r:id="rId64"/>
    <p:sldId id="465" r:id="rId65"/>
    <p:sldId id="466" r:id="rId66"/>
    <p:sldId id="467" r:id="rId67"/>
    <p:sldId id="403" r:id="rId68"/>
    <p:sldId id="468" r:id="rId69"/>
    <p:sldId id="469" r:id="rId70"/>
    <p:sldId id="470" r:id="rId71"/>
    <p:sldId id="471" r:id="rId72"/>
    <p:sldId id="473" r:id="rId73"/>
    <p:sldId id="474" r:id="rId74"/>
    <p:sldId id="475" r:id="rId75"/>
    <p:sldId id="476" r:id="rId76"/>
    <p:sldId id="477" r:id="rId77"/>
    <p:sldId id="478" r:id="rId78"/>
    <p:sldId id="479" r:id="rId79"/>
    <p:sldId id="480" r:id="rId80"/>
    <p:sldId id="481" r:id="rId81"/>
    <p:sldId id="482" r:id="rId82"/>
    <p:sldId id="483" r:id="rId83"/>
    <p:sldId id="484" r:id="rId84"/>
    <p:sldId id="485" r:id="rId85"/>
    <p:sldId id="486" r:id="rId86"/>
    <p:sldId id="487" r:id="rId87"/>
    <p:sldId id="488" r:id="rId88"/>
    <p:sldId id="489" r:id="rId89"/>
    <p:sldId id="490" r:id="rId90"/>
    <p:sldId id="491" r:id="rId91"/>
    <p:sldId id="380" r:id="rId92"/>
    <p:sldId id="381" r:id="rId93"/>
    <p:sldId id="383" r:id="rId94"/>
    <p:sldId id="492" r:id="rId95"/>
    <p:sldId id="493" r:id="rId96"/>
    <p:sldId id="494" r:id="rId97"/>
    <p:sldId id="495" r:id="rId98"/>
    <p:sldId id="496" r:id="rId99"/>
    <p:sldId id="497" r:id="rId100"/>
    <p:sldId id="404" r:id="rId101"/>
    <p:sldId id="498" r:id="rId102"/>
    <p:sldId id="499" r:id="rId103"/>
    <p:sldId id="500" r:id="rId104"/>
    <p:sldId id="501" r:id="rId105"/>
    <p:sldId id="405" r:id="rId106"/>
    <p:sldId id="502" r:id="rId107"/>
    <p:sldId id="503" r:id="rId108"/>
    <p:sldId id="504" r:id="rId109"/>
    <p:sldId id="505" r:id="rId110"/>
    <p:sldId id="506" r:id="rId111"/>
    <p:sldId id="507" r:id="rId112"/>
    <p:sldId id="508" r:id="rId113"/>
    <p:sldId id="509" r:id="rId114"/>
    <p:sldId id="510" r:id="rId115"/>
    <p:sldId id="512" r:id="rId116"/>
    <p:sldId id="513" r:id="rId117"/>
    <p:sldId id="514" r:id="rId118"/>
    <p:sldId id="515" r:id="rId119"/>
    <p:sldId id="516" r:id="rId120"/>
    <p:sldId id="517" r:id="rId121"/>
    <p:sldId id="518" r:id="rId122"/>
    <p:sldId id="519" r:id="rId123"/>
    <p:sldId id="511" r:id="rId124"/>
    <p:sldId id="520" r:id="rId125"/>
    <p:sldId id="521" r:id="rId126"/>
    <p:sldId id="522" r:id="rId127"/>
    <p:sldId id="523" r:id="rId128"/>
    <p:sldId id="524" r:id="rId129"/>
    <p:sldId id="525" r:id="rId130"/>
    <p:sldId id="526" r:id="rId131"/>
    <p:sldId id="527" r:id="rId132"/>
    <p:sldId id="528" r:id="rId133"/>
    <p:sldId id="529" r:id="rId134"/>
    <p:sldId id="530" r:id="rId135"/>
    <p:sldId id="531" r:id="rId136"/>
    <p:sldId id="532" r:id="rId137"/>
    <p:sldId id="533" r:id="rId138"/>
    <p:sldId id="538" r:id="rId139"/>
    <p:sldId id="534" r:id="rId140"/>
    <p:sldId id="535" r:id="rId141"/>
    <p:sldId id="536" r:id="rId142"/>
    <p:sldId id="537" r:id="rId143"/>
  </p:sldIdLst>
  <p:sldSz cx="12190413" cy="6859588"/>
  <p:notesSz cx="6858000" cy="9144000"/>
  <p:custDataLst>
    <p:tags r:id="rId146"/>
  </p:custData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39">
          <p15:clr>
            <a:srgbClr val="A4A3A4"/>
          </p15:clr>
        </p15:guide>
        <p15:guide id="4" pos="7196">
          <p15:clr>
            <a:srgbClr val="A4A3A4"/>
          </p15:clr>
        </p15:guide>
        <p15:guide id="5" pos="5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9095"/>
    <a:srgbClr val="595959"/>
    <a:srgbClr val="57A4A9"/>
    <a:srgbClr val="FFFFFF"/>
    <a:srgbClr val="38B1BF"/>
    <a:srgbClr val="EF7768"/>
    <a:srgbClr val="FF9933"/>
    <a:srgbClr val="C7C7C7"/>
    <a:srgbClr val="F5F5F5"/>
    <a:srgbClr val="00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54" autoAdjust="0"/>
    <p:restoredTop sz="94660"/>
  </p:normalViewPr>
  <p:slideViewPr>
    <p:cSldViewPr>
      <p:cViewPr varScale="1">
        <p:scale>
          <a:sx n="41" d="100"/>
          <a:sy n="41" d="100"/>
        </p:scale>
        <p:origin x="43" y="773"/>
      </p:cViewPr>
      <p:guideLst>
        <p:guide orient="horz" pos="2160"/>
        <p:guide orient="horz" pos="3838"/>
        <p:guide pos="3839"/>
        <p:guide pos="7196"/>
        <p:guide pos="57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-384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notesMaster" Target="notesMasters/notesMaster1.xml"/><Relationship Id="rId149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slide" Target="slides/slide139.xml"/><Relationship Id="rId14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tags" Target="tags/tag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C15E6-6BD2-4E4B-B1D4-218C26E1B228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5EDCA-2189-4435-B38B-6F3C2C044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569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7430C-5A66-4BD0-A971-34190B6C6019}" type="datetimeFigureOut">
              <a:rPr lang="zh-CN" altLang="en-US" smtClean="0"/>
              <a:t>2020/3/2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C173A-3DA8-4893-B28A-1E15F55C33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4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871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06933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17078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18076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920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942787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27564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93249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36554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84796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91101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994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73926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723718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602382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875439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779224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60278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492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37332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0712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8776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62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05824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71323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34468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17825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96096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75976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77857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351855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712820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718415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794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186450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171400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6153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758854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7810769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750312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706878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11379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590327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291019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613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3483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582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782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027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8677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059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114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2417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15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1863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7640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2910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885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88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2788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8029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66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865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278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3121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2981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9955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8313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956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007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135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94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988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3689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2566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1233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7524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16010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3945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87991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99612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70831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11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57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92577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7134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24564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990502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1059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4967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71132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8831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72805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58601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663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2996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78950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60117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7983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86924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6844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72671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74193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94869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569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286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8884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98699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99005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72588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0738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48090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64441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72771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628440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6191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577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94710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54578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95694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65665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0552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12031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99427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75550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27121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67204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839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13217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713688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98619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20952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17418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48767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35512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415076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00687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32215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226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515159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18941"/>
      </p:ext>
    </p:extLst>
  </p:cSld>
  <p:clrMapOvr>
    <a:masterClrMapping/>
  </p:clrMapOvr>
  <p:transition spd="slow" advClick="0" advTm="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0801374" y="405458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fld id="{2EEF1883-7A0E-4F66-9932-E581691AD397}" type="slidenum">
              <a:rPr lang="zh-CN" altLang="en-US" sz="20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 algn="ctr"/>
              <a:t>‹#›</a:t>
            </a:fld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zh-CN" altLang="en-US" sz="16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140442"/>
      </p:ext>
    </p:extLst>
  </p:cSld>
  <p:clrMapOvr>
    <a:masterClrMapping/>
  </p:clrMapOvr>
  <p:transition spd="slow" advClick="0" advTm="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37010"/>
      </p:ext>
    </p:extLst>
  </p:cSld>
  <p:clrMapOvr>
    <a:masterClrMapping/>
  </p:clrMapOvr>
  <p:transition spd="slow" advClick="0" advTm="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48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10" r:id="rId3"/>
    <p:sldLayoutId id="2147483713" r:id="rId4"/>
    <p:sldLayoutId id="2147483707" r:id="rId5"/>
    <p:sldLayoutId id="2147483726" r:id="rId6"/>
  </p:sldLayoutIdLst>
  <p:transition spd="slow" advClick="0" advTm="0">
    <p:wipe/>
  </p:transition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7.docx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Word_Document95.docx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7.v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Word_Document96.docx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8.v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Word_Document97.docx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Word_Document98.docx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01.emf"/><Relationship Id="rId4" Type="http://schemas.openxmlformats.org/officeDocument/2006/relationships/package" Target="../embeddings/Microsoft_Word_Document99.doc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1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Word_Document100.doc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Word_Document101.doc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Word_Document102.doc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4.v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Word_Document103.docx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5.vml"/><Relationship Id="rId5" Type="http://schemas.openxmlformats.org/officeDocument/2006/relationships/image" Target="../media/image106.emf"/><Relationship Id="rId4" Type="http://schemas.openxmlformats.org/officeDocument/2006/relationships/package" Target="../embeddings/Microsoft_Word_Document104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8.doc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6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Word_Document105.docx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7.vml"/><Relationship Id="rId5" Type="http://schemas.openxmlformats.org/officeDocument/2006/relationships/image" Target="../media/image108.emf"/><Relationship Id="rId4" Type="http://schemas.openxmlformats.org/officeDocument/2006/relationships/package" Target="../embeddings/Microsoft_Word_Document106.docx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8.v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Word_Document107.doc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9.vml"/><Relationship Id="rId5" Type="http://schemas.openxmlformats.org/officeDocument/2006/relationships/image" Target="../media/image110.emf"/><Relationship Id="rId4" Type="http://schemas.openxmlformats.org/officeDocument/2006/relationships/package" Target="../embeddings/Microsoft_Word_Document108.doc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0.v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Word_Document109.doc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1.v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Word_Document110.docx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2.v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Word_Document111.docx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3.v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Word_Document112.docx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4.v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Word_Document113.docx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5.v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Word_Document114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9.docx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6.vml"/><Relationship Id="rId5" Type="http://schemas.openxmlformats.org/officeDocument/2006/relationships/image" Target="../media/image117.emf"/><Relationship Id="rId4" Type="http://schemas.openxmlformats.org/officeDocument/2006/relationships/package" Target="../embeddings/Microsoft_Word_Document115.docx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7.vml"/><Relationship Id="rId5" Type="http://schemas.openxmlformats.org/officeDocument/2006/relationships/image" Target="../media/image118.emf"/><Relationship Id="rId4" Type="http://schemas.openxmlformats.org/officeDocument/2006/relationships/package" Target="../embeddings/Microsoft_Word_Document116.docx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8.vml"/><Relationship Id="rId5" Type="http://schemas.openxmlformats.org/officeDocument/2006/relationships/image" Target="../media/image119.emf"/><Relationship Id="rId4" Type="http://schemas.openxmlformats.org/officeDocument/2006/relationships/package" Target="../embeddings/Microsoft_Word_Document117.docx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9.vml"/><Relationship Id="rId5" Type="http://schemas.openxmlformats.org/officeDocument/2006/relationships/image" Target="../media/image120.emf"/><Relationship Id="rId4" Type="http://schemas.openxmlformats.org/officeDocument/2006/relationships/package" Target="../embeddings/Microsoft_Word_Document118.docx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0.vml"/><Relationship Id="rId5" Type="http://schemas.openxmlformats.org/officeDocument/2006/relationships/image" Target="../media/image121.emf"/><Relationship Id="rId4" Type="http://schemas.openxmlformats.org/officeDocument/2006/relationships/package" Target="../embeddings/Microsoft_Word_Document119.doc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1.vml"/><Relationship Id="rId5" Type="http://schemas.openxmlformats.org/officeDocument/2006/relationships/image" Target="../media/image122.emf"/><Relationship Id="rId4" Type="http://schemas.openxmlformats.org/officeDocument/2006/relationships/package" Target="../embeddings/Microsoft_Word_Document120.docx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2.vml"/><Relationship Id="rId5" Type="http://schemas.openxmlformats.org/officeDocument/2006/relationships/image" Target="../media/image123.emf"/><Relationship Id="rId4" Type="http://schemas.openxmlformats.org/officeDocument/2006/relationships/package" Target="../embeddings/Microsoft_Word_Document121.docx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3.vml"/><Relationship Id="rId5" Type="http://schemas.openxmlformats.org/officeDocument/2006/relationships/image" Target="../media/image124.emf"/><Relationship Id="rId4" Type="http://schemas.openxmlformats.org/officeDocument/2006/relationships/package" Target="../embeddings/Microsoft_Word_Document122.docx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4.vml"/><Relationship Id="rId5" Type="http://schemas.openxmlformats.org/officeDocument/2006/relationships/image" Target="../media/image125.emf"/><Relationship Id="rId4" Type="http://schemas.openxmlformats.org/officeDocument/2006/relationships/package" Target="../embeddings/Microsoft_Word_Document123.docx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5.vml"/><Relationship Id="rId5" Type="http://schemas.openxmlformats.org/officeDocument/2006/relationships/image" Target="../media/image126.emf"/><Relationship Id="rId4" Type="http://schemas.openxmlformats.org/officeDocument/2006/relationships/package" Target="../embeddings/Microsoft_Word_Document124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Word_Document10.doc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6.vml"/><Relationship Id="rId5" Type="http://schemas.openxmlformats.org/officeDocument/2006/relationships/image" Target="../media/image127.emf"/><Relationship Id="rId4" Type="http://schemas.openxmlformats.org/officeDocument/2006/relationships/package" Target="../embeddings/Microsoft_Word_Document125.docx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7.vml"/><Relationship Id="rId5" Type="http://schemas.openxmlformats.org/officeDocument/2006/relationships/image" Target="../media/image128.emf"/><Relationship Id="rId4" Type="http://schemas.openxmlformats.org/officeDocument/2006/relationships/package" Target="../embeddings/Microsoft_Word_Document126.docx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8.vml"/><Relationship Id="rId5" Type="http://schemas.openxmlformats.org/officeDocument/2006/relationships/image" Target="../media/image129.emf"/><Relationship Id="rId4" Type="http://schemas.openxmlformats.org/officeDocument/2006/relationships/package" Target="../embeddings/Microsoft_Word_Document127.docx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9.vml"/><Relationship Id="rId5" Type="http://schemas.openxmlformats.org/officeDocument/2006/relationships/image" Target="../media/image130.emf"/><Relationship Id="rId4" Type="http://schemas.openxmlformats.org/officeDocument/2006/relationships/package" Target="../embeddings/Microsoft_Word_Document128.docx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0.vml"/><Relationship Id="rId5" Type="http://schemas.openxmlformats.org/officeDocument/2006/relationships/image" Target="../media/image131.emf"/><Relationship Id="rId4" Type="http://schemas.openxmlformats.org/officeDocument/2006/relationships/package" Target="../embeddings/Microsoft_Word_Document129.docx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1.vml"/><Relationship Id="rId5" Type="http://schemas.openxmlformats.org/officeDocument/2006/relationships/image" Target="../media/image132.emf"/><Relationship Id="rId4" Type="http://schemas.openxmlformats.org/officeDocument/2006/relationships/package" Target="../embeddings/Microsoft_Word_Document130.docx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2.vml"/><Relationship Id="rId5" Type="http://schemas.openxmlformats.org/officeDocument/2006/relationships/image" Target="../media/image133.emf"/><Relationship Id="rId4" Type="http://schemas.openxmlformats.org/officeDocument/2006/relationships/package" Target="../embeddings/Microsoft_Word_Document131.docx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3.vml"/><Relationship Id="rId5" Type="http://schemas.openxmlformats.org/officeDocument/2006/relationships/image" Target="../media/image134.emf"/><Relationship Id="rId4" Type="http://schemas.openxmlformats.org/officeDocument/2006/relationships/package" Target="../embeddings/Microsoft_Word_Document132.docx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4.vml"/><Relationship Id="rId5" Type="http://schemas.openxmlformats.org/officeDocument/2006/relationships/image" Target="../media/image135.emf"/><Relationship Id="rId4" Type="http://schemas.openxmlformats.org/officeDocument/2006/relationships/package" Target="../embeddings/Microsoft_Word_Document133.doc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5.vml"/><Relationship Id="rId5" Type="http://schemas.openxmlformats.org/officeDocument/2006/relationships/image" Target="../media/image136.emf"/><Relationship Id="rId4" Type="http://schemas.openxmlformats.org/officeDocument/2006/relationships/package" Target="../embeddings/Microsoft_Word_Document134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11.doc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6.vml"/><Relationship Id="rId5" Type="http://schemas.openxmlformats.org/officeDocument/2006/relationships/image" Target="../media/image137.emf"/><Relationship Id="rId4" Type="http://schemas.openxmlformats.org/officeDocument/2006/relationships/package" Target="../embeddings/Microsoft_Word_Document135.docx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7.vml"/><Relationship Id="rId5" Type="http://schemas.openxmlformats.org/officeDocument/2006/relationships/image" Target="../media/image138.emf"/><Relationship Id="rId4" Type="http://schemas.openxmlformats.org/officeDocument/2006/relationships/package" Target="../embeddings/Microsoft_Word_Document136.docx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8.vml"/><Relationship Id="rId5" Type="http://schemas.openxmlformats.org/officeDocument/2006/relationships/image" Target="../media/image139.emf"/><Relationship Id="rId4" Type="http://schemas.openxmlformats.org/officeDocument/2006/relationships/package" Target="../embeddings/Microsoft_Word_Document137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Word_Document12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3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4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15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16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Word_Document.docx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17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8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9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20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21.doc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Word_Document22.doc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Word_Document23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24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Word_Document25.doc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26.doc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27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8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29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Document30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31.docx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32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Word_Document33.doc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34.doc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Word_Document35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Word_Document36.docx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Word_Document37.docx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Document38.doc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Word_Document39.doc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Word_Document40.docx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Word_Document41.doc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Word_Document42.docx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Word_Document43.docx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46.emf"/><Relationship Id="rId4" Type="http://schemas.openxmlformats.org/officeDocument/2006/relationships/package" Target="../embeddings/Microsoft_Word_Document44.docx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Word_Document45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2.docx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Word_Document46.docx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49.emf"/><Relationship Id="rId4" Type="http://schemas.openxmlformats.org/officeDocument/2006/relationships/package" Target="../embeddings/Microsoft_Word_Document47.docx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Word_Document48.doc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51.emf"/><Relationship Id="rId4" Type="http://schemas.openxmlformats.org/officeDocument/2006/relationships/package" Target="../embeddings/Microsoft_Word_Document49.doc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52.emf"/><Relationship Id="rId4" Type="http://schemas.openxmlformats.org/officeDocument/2006/relationships/package" Target="../embeddings/Microsoft_Word_Document50.doc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53.emf"/><Relationship Id="rId4" Type="http://schemas.openxmlformats.org/officeDocument/2006/relationships/package" Target="../embeddings/Microsoft_Word_Document51.doc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54.emf"/><Relationship Id="rId4" Type="http://schemas.openxmlformats.org/officeDocument/2006/relationships/package" Target="../embeddings/Microsoft_Word_Document52.doc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55.emf"/><Relationship Id="rId4" Type="http://schemas.openxmlformats.org/officeDocument/2006/relationships/package" Target="../embeddings/Microsoft_Word_Document53.doc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56.emf"/><Relationship Id="rId4" Type="http://schemas.openxmlformats.org/officeDocument/2006/relationships/package" Target="../embeddings/Microsoft_Word_Document54.doc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57.emf"/><Relationship Id="rId4" Type="http://schemas.openxmlformats.org/officeDocument/2006/relationships/package" Target="../embeddings/Microsoft_Word_Document55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3.docx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Word_Document56.doc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59.emf"/><Relationship Id="rId4" Type="http://schemas.openxmlformats.org/officeDocument/2006/relationships/package" Target="../embeddings/Microsoft_Word_Document57.doc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60.emf"/><Relationship Id="rId4" Type="http://schemas.openxmlformats.org/officeDocument/2006/relationships/package" Target="../embeddings/Microsoft_Word_Document58.docx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Word_Document59.doc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62.emf"/><Relationship Id="rId4" Type="http://schemas.openxmlformats.org/officeDocument/2006/relationships/package" Target="../embeddings/Microsoft_Word_Document60.docx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63.emf"/><Relationship Id="rId4" Type="http://schemas.openxmlformats.org/officeDocument/2006/relationships/package" Target="../embeddings/Microsoft_Word_Document61.doc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64.emf"/><Relationship Id="rId4" Type="http://schemas.openxmlformats.org/officeDocument/2006/relationships/package" Target="../embeddings/Microsoft_Word_Document62.doc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65.emf"/><Relationship Id="rId4" Type="http://schemas.openxmlformats.org/officeDocument/2006/relationships/package" Target="../embeddings/Microsoft_Word_Document63.docx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66.emf"/><Relationship Id="rId4" Type="http://schemas.openxmlformats.org/officeDocument/2006/relationships/package" Target="../embeddings/Microsoft_Word_Document64.doc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67.emf"/><Relationship Id="rId4" Type="http://schemas.openxmlformats.org/officeDocument/2006/relationships/package" Target="../embeddings/Microsoft_Word_Document65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4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Word_Document66.doc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69.emf"/><Relationship Id="rId4" Type="http://schemas.openxmlformats.org/officeDocument/2006/relationships/package" Target="../embeddings/Microsoft_Word_Document67.doc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70.emf"/><Relationship Id="rId4" Type="http://schemas.openxmlformats.org/officeDocument/2006/relationships/package" Target="../embeddings/Microsoft_Word_Document68.doc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Word_Document69.doc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72.emf"/><Relationship Id="rId4" Type="http://schemas.openxmlformats.org/officeDocument/2006/relationships/package" Target="../embeddings/Microsoft_Word_Document70.doc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73.emf"/><Relationship Id="rId4" Type="http://schemas.openxmlformats.org/officeDocument/2006/relationships/package" Target="../embeddings/Microsoft_Word_Document71.docx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Word_Document72.docx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75.emf"/><Relationship Id="rId4" Type="http://schemas.openxmlformats.org/officeDocument/2006/relationships/package" Target="../embeddings/Microsoft_Word_Document73.docx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76.emf"/><Relationship Id="rId4" Type="http://schemas.openxmlformats.org/officeDocument/2006/relationships/package" Target="../embeddings/Microsoft_Word_Document74.doc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77.emf"/><Relationship Id="rId4" Type="http://schemas.openxmlformats.org/officeDocument/2006/relationships/package" Target="../embeddings/Microsoft_Word_Document75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5.doc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78.emf"/><Relationship Id="rId4" Type="http://schemas.openxmlformats.org/officeDocument/2006/relationships/package" Target="../embeddings/Microsoft_Word_Document76.doc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79.emf"/><Relationship Id="rId4" Type="http://schemas.openxmlformats.org/officeDocument/2006/relationships/package" Target="../embeddings/Microsoft_Word_Document77.doc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80.emf"/><Relationship Id="rId4" Type="http://schemas.openxmlformats.org/officeDocument/2006/relationships/package" Target="../embeddings/Microsoft_Word_Document78.doc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Word_Document79.docx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82.emf"/><Relationship Id="rId4" Type="http://schemas.openxmlformats.org/officeDocument/2006/relationships/package" Target="../embeddings/Microsoft_Word_Document80.doc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83.emf"/><Relationship Id="rId4" Type="http://schemas.openxmlformats.org/officeDocument/2006/relationships/package" Target="../embeddings/Microsoft_Word_Document81.doc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Word_Document82.docx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85.emf"/><Relationship Id="rId4" Type="http://schemas.openxmlformats.org/officeDocument/2006/relationships/package" Target="../embeddings/Microsoft_Word_Document83.doc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5.vml"/><Relationship Id="rId5" Type="http://schemas.openxmlformats.org/officeDocument/2006/relationships/image" Target="../media/image86.emf"/><Relationship Id="rId4" Type="http://schemas.openxmlformats.org/officeDocument/2006/relationships/package" Target="../embeddings/Microsoft_Word_Document84.docx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Word_Document85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6.docx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88.emf"/><Relationship Id="rId4" Type="http://schemas.openxmlformats.org/officeDocument/2006/relationships/package" Target="../embeddings/Microsoft_Word_Document86.docx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89.emf"/><Relationship Id="rId4" Type="http://schemas.openxmlformats.org/officeDocument/2006/relationships/package" Target="../embeddings/Microsoft_Word_Document87.doc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Word_Document88.docx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91.emf"/><Relationship Id="rId4" Type="http://schemas.openxmlformats.org/officeDocument/2006/relationships/package" Target="../embeddings/Microsoft_Word_Document89.doc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Word_Document90.doc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Word_Document91.docx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Word_Document92.doc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Word_Document93.docx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Word_Document94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655046" y="1127493"/>
            <a:ext cx="2880320" cy="2483034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6406814"/>
            <a:ext cx="12190412" cy="452774"/>
            <a:chOff x="1" y="6406814"/>
            <a:chExt cx="12190412" cy="452774"/>
          </a:xfrm>
        </p:grpSpPr>
        <p:sp>
          <p:nvSpPr>
            <p:cNvPr id="32" name="六边形 31"/>
            <p:cNvSpPr/>
            <p:nvPr/>
          </p:nvSpPr>
          <p:spPr>
            <a:xfrm>
              <a:off x="1" y="6406814"/>
              <a:ext cx="3041773" cy="45277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六边形 32"/>
            <p:cNvSpPr/>
            <p:nvPr/>
          </p:nvSpPr>
          <p:spPr>
            <a:xfrm>
              <a:off x="3041775" y="6406814"/>
              <a:ext cx="3063750" cy="45277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六边形 33"/>
            <p:cNvSpPr/>
            <p:nvPr/>
          </p:nvSpPr>
          <p:spPr>
            <a:xfrm>
              <a:off x="6095207" y="6406814"/>
              <a:ext cx="3047603" cy="45277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六边形 34"/>
            <p:cNvSpPr/>
            <p:nvPr/>
          </p:nvSpPr>
          <p:spPr>
            <a:xfrm>
              <a:off x="9142810" y="6406814"/>
              <a:ext cx="3047603" cy="45277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六边形 35"/>
          <p:cNvSpPr/>
          <p:nvPr/>
        </p:nvSpPr>
        <p:spPr>
          <a:xfrm flipV="1">
            <a:off x="0" y="0"/>
            <a:ext cx="3047603" cy="93401"/>
          </a:xfrm>
          <a:prstGeom prst="hexagon">
            <a:avLst/>
          </a:prstGeom>
          <a:solidFill>
            <a:srgbClr val="5FCA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452349" y="1263776"/>
            <a:ext cx="3262397" cy="1323423"/>
          </a:xfrm>
          <a:prstGeom prst="rect">
            <a:avLst/>
          </a:prstGeom>
          <a:noFill/>
        </p:spPr>
        <p:txBody>
          <a:bodyPr wrap="none" lIns="91423" tIns="45712" rIns="91423" bIns="45712" rtlCol="0">
            <a:spAutoFit/>
          </a:bodyPr>
          <a:lstStyle/>
          <a:p>
            <a:r>
              <a:rPr lang="zh-CN" altLang="en-US" sz="8000" dirty="0">
                <a:solidFill>
                  <a:srgbClr val="319095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第四章</a:t>
            </a:r>
          </a:p>
        </p:txBody>
      </p:sp>
      <p:sp>
        <p:nvSpPr>
          <p:cNvPr id="42" name="矩形 41"/>
          <p:cNvSpPr/>
          <p:nvPr/>
        </p:nvSpPr>
        <p:spPr>
          <a:xfrm>
            <a:off x="1755952" y="2682045"/>
            <a:ext cx="9212744" cy="1446534"/>
          </a:xfrm>
          <a:prstGeom prst="rect">
            <a:avLst/>
          </a:prstGeom>
          <a:noFill/>
          <a:ln>
            <a:noFill/>
          </a:ln>
          <a:effectLst>
            <a:glow rad="1905000">
              <a:srgbClr val="F14124">
                <a:alpha val="40000"/>
              </a:srgbClr>
            </a:glow>
            <a:softEdge rad="1270000"/>
          </a:effectLst>
        </p:spPr>
        <p:txBody>
          <a:bodyPr wrap="none" lIns="91423" tIns="45712" rIns="91423" bIns="45712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概率论与数理统计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0550" y="139852"/>
            <a:ext cx="5305293" cy="692493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altLang="zh-CN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Python</a:t>
            </a:r>
            <a:r>
              <a:rPr lang="zh-CN" altLang="en-US" sz="37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数学实验与建模</a:t>
            </a:r>
          </a:p>
        </p:txBody>
      </p:sp>
      <p:pic>
        <p:nvPicPr>
          <p:cNvPr id="46" name="商务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18122" y="6197364"/>
            <a:ext cx="812694" cy="812988"/>
          </a:xfrm>
          <a:prstGeom prst="rect">
            <a:avLst/>
          </a:prstGeom>
        </p:spPr>
      </p:pic>
      <p:sp>
        <p:nvSpPr>
          <p:cNvPr id="19" name="六边形 18"/>
          <p:cNvSpPr/>
          <p:nvPr/>
        </p:nvSpPr>
        <p:spPr>
          <a:xfrm flipV="1">
            <a:off x="3041774" y="2632"/>
            <a:ext cx="3047603" cy="93401"/>
          </a:xfrm>
          <a:prstGeom prst="hexagon">
            <a:avLst/>
          </a:prstGeom>
          <a:solidFill>
            <a:srgbClr val="A0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0" name="六边形 19"/>
          <p:cNvSpPr/>
          <p:nvPr/>
        </p:nvSpPr>
        <p:spPr>
          <a:xfrm flipV="1">
            <a:off x="6083548" y="2632"/>
            <a:ext cx="3047603" cy="93401"/>
          </a:xfrm>
          <a:prstGeom prst="hexag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 flipV="1">
            <a:off x="9142810" y="2632"/>
            <a:ext cx="3047603" cy="93401"/>
          </a:xfrm>
          <a:prstGeom prst="hexagon">
            <a:avLst/>
          </a:prstGeom>
          <a:solidFill>
            <a:srgbClr val="F58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94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3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6" grpId="0" animBg="1"/>
      <p:bldP spid="40" grpId="0"/>
      <p:bldP spid="42" grpId="0"/>
      <p:bldP spid="45" grpId="0"/>
      <p:bldP spid="19" grpId="0" animBg="1"/>
      <p:bldP spid="2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7796698"/>
              </p:ext>
            </p:extLst>
          </p:nvPr>
        </p:nvGraphicFramePr>
        <p:xfrm>
          <a:off x="361950" y="1333500"/>
          <a:ext cx="11258550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5" name="Document" r:id="rId4" imgW="11537474" imgH="5167155" progId="Word.Document.12">
                  <p:embed/>
                </p:oleObj>
              </mc:Choice>
              <mc:Fallback>
                <p:oleObj name="Document" r:id="rId4" imgW="11537474" imgH="516715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090968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4.3.2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参数假设检验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226582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04840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856704"/>
              </p:ext>
            </p:extLst>
          </p:nvPr>
        </p:nvGraphicFramePr>
        <p:xfrm>
          <a:off x="465138" y="908888"/>
          <a:ext cx="11258550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53" name="Document" r:id="rId4" imgW="11514849" imgH="5779896" progId="Word.Document.12">
                  <p:embed/>
                </p:oleObj>
              </mc:Choice>
              <mc:Fallback>
                <p:oleObj name="Document" r:id="rId4" imgW="11514849" imgH="57798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08888"/>
                        <a:ext cx="11258550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27002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4247011"/>
              </p:ext>
            </p:extLst>
          </p:nvPr>
        </p:nvGraphicFramePr>
        <p:xfrm>
          <a:off x="361950" y="1333500"/>
          <a:ext cx="11258550" cy="400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77" name="Document" r:id="rId4" imgW="11537474" imgH="4102314" progId="Word.Document.12">
                  <p:embed/>
                </p:oleObj>
              </mc:Choice>
              <mc:Fallback>
                <p:oleObj name="Document" r:id="rId4" imgW="11537474" imgH="41023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0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656856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1340051"/>
              </p:ext>
            </p:extLst>
          </p:nvPr>
        </p:nvGraphicFramePr>
        <p:xfrm>
          <a:off x="361950" y="1333500"/>
          <a:ext cx="1125855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01" name="Document" r:id="rId4" imgW="11537474" imgH="4549022" progId="Word.Document.12">
                  <p:embed/>
                </p:oleObj>
              </mc:Choice>
              <mc:Fallback>
                <p:oleObj name="Document" r:id="rId4" imgW="11537474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327194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47602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82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6152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1463382"/>
              </p:ext>
            </p:extLst>
          </p:nvPr>
        </p:nvGraphicFramePr>
        <p:xfrm>
          <a:off x="361950" y="1333500"/>
          <a:ext cx="1125855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1" name="Document" r:id="rId4" imgW="11537474" imgH="4351004" progId="Word.Document.12">
                  <p:embed/>
                </p:oleObj>
              </mc:Choice>
              <mc:Fallback>
                <p:oleObj name="Document" r:id="rId4" imgW="11537474" imgH="435100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48827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85405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4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181673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574258"/>
              </p:ext>
            </p:extLst>
          </p:nvPr>
        </p:nvGraphicFramePr>
        <p:xfrm>
          <a:off x="184144" y="1140435"/>
          <a:ext cx="12473410" cy="6204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72" name="Document" r:id="rId4" imgW="11491865" imgH="5724193" progId="Word.Document.12">
                  <p:embed/>
                </p:oleObj>
              </mc:Choice>
              <mc:Fallback>
                <p:oleObj name="Document" r:id="rId4" imgW="11491865" imgH="57241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4144" y="1140435"/>
                        <a:ext cx="12473410" cy="62049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50829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451512"/>
              </p:ext>
            </p:extLst>
          </p:nvPr>
        </p:nvGraphicFramePr>
        <p:xfrm>
          <a:off x="475456" y="908888"/>
          <a:ext cx="11239500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896" name="Document" r:id="rId4" imgW="11514849" imgH="5779896" progId="Word.Document.12">
                  <p:embed/>
                </p:oleObj>
              </mc:Choice>
              <mc:Fallback>
                <p:oleObj name="Document" r:id="rId4" imgW="11514849" imgH="57798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5456" y="908888"/>
                        <a:ext cx="11239500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15518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8417413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920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965155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随机变量数字特征简介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2768750"/>
              </p:ext>
            </p:extLst>
          </p:nvPr>
        </p:nvGraphicFramePr>
        <p:xfrm>
          <a:off x="323850" y="1752600"/>
          <a:ext cx="11239500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9" name="Document" r:id="rId4" imgW="11514849" imgH="4054517" progId="Word.Document.12">
                  <p:embed/>
                </p:oleObj>
              </mc:Choice>
              <mc:Fallback>
                <p:oleObj name="Document" r:id="rId4" imgW="11514849" imgH="4054517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79837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2267150"/>
              </p:ext>
            </p:extLst>
          </p:nvPr>
        </p:nvGraphicFramePr>
        <p:xfrm>
          <a:off x="361950" y="1333500"/>
          <a:ext cx="1123950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944" name="Document" r:id="rId4" imgW="11514849" imgH="4549022" progId="Word.Document.12">
                  <p:embed/>
                </p:oleObj>
              </mc:Choice>
              <mc:Fallback>
                <p:oleObj name="Document" r:id="rId4" imgW="11514849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01720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636612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96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52346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6548222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99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640235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012505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016" name="Document" r:id="rId4" imgW="11514849" imgH="4658992" progId="Word.Document.12">
                  <p:embed/>
                </p:oleObj>
              </mc:Choice>
              <mc:Fallback>
                <p:oleObj name="Document" r:id="rId4" imgW="11514849" imgH="465899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610682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251521"/>
              </p:ext>
            </p:extLst>
          </p:nvPr>
        </p:nvGraphicFramePr>
        <p:xfrm>
          <a:off x="361950" y="1333500"/>
          <a:ext cx="1123950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040" name="Document" r:id="rId4" imgW="11514849" imgH="4549022" progId="Word.Document.12">
                  <p:embed/>
                </p:oleObj>
              </mc:Choice>
              <mc:Fallback>
                <p:oleObj name="Document" r:id="rId4" imgW="11514849" imgH="454902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43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73334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621553"/>
              </p:ext>
            </p:extLst>
          </p:nvPr>
        </p:nvGraphicFramePr>
        <p:xfrm>
          <a:off x="361950" y="1333500"/>
          <a:ext cx="1144905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064" name="Document" r:id="rId4" imgW="11670708" imgH="5537675" progId="Word.Document.12">
                  <p:embed/>
                </p:oleObj>
              </mc:Choice>
              <mc:Fallback>
                <p:oleObj name="Document" r:id="rId4" imgW="11670708" imgH="55376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645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341862"/>
              </p:ext>
            </p:extLst>
          </p:nvPr>
        </p:nvGraphicFramePr>
        <p:xfrm>
          <a:off x="361950" y="1333500"/>
          <a:ext cx="11239500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88" name="Document" r:id="rId4" imgW="11514849" imgH="4238159" progId="Word.Document.12">
                  <p:embed/>
                </p:oleObj>
              </mc:Choice>
              <mc:Fallback>
                <p:oleObj name="Document" r:id="rId4" imgW="11514849" imgH="423815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406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944668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1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20708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587021"/>
              </p:ext>
            </p:extLst>
          </p:nvPr>
        </p:nvGraphicFramePr>
        <p:xfrm>
          <a:off x="361950" y="1333500"/>
          <a:ext cx="112204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136" name="Document" r:id="rId4" imgW="11491865" imgH="3949218" progId="Word.Document.12">
                  <p:embed/>
                </p:oleObj>
              </mc:Choice>
              <mc:Fallback>
                <p:oleObj name="Document" r:id="rId4" imgW="11491865" imgH="394921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204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47495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590825"/>
              </p:ext>
            </p:extLst>
          </p:nvPr>
        </p:nvGraphicFramePr>
        <p:xfrm>
          <a:off x="361950" y="1333500"/>
          <a:ext cx="112204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160" name="Document" r:id="rId4" imgW="11491865" imgH="4746681" progId="Word.Document.12">
                  <p:embed/>
                </p:oleObj>
              </mc:Choice>
              <mc:Fallback>
                <p:oleObj name="Document" r:id="rId4" imgW="11491865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204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88360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65348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491605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58256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18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62264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6307560"/>
              </p:ext>
            </p:extLst>
          </p:nvPr>
        </p:nvGraphicFramePr>
        <p:xfrm>
          <a:off x="361950" y="1333500"/>
          <a:ext cx="11239500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9208" name="Document" r:id="rId4" imgW="11514849" imgH="5165358" progId="Word.Document.12">
                  <p:embed/>
                </p:oleObj>
              </mc:Choice>
              <mc:Fallback>
                <p:oleObj name="Document" r:id="rId4" imgW="11514849" imgH="516535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64075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4.3.3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非参数假设检验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059084"/>
              </p:ext>
            </p:extLst>
          </p:nvPr>
        </p:nvGraphicFramePr>
        <p:xfrm>
          <a:off x="323850" y="1752600"/>
          <a:ext cx="1122045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232" name="Document" r:id="rId4" imgW="11491865" imgH="3945984" progId="Word.Document.12">
                  <p:embed/>
                </p:oleObj>
              </mc:Choice>
              <mc:Fallback>
                <p:oleObj name="Document" r:id="rId4" imgW="11491865" imgH="3945984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2045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89849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59287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125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82002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833157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61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60518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611503"/>
              </p:ext>
            </p:extLst>
          </p:nvPr>
        </p:nvGraphicFramePr>
        <p:xfrm>
          <a:off x="361950" y="1333500"/>
          <a:ext cx="112395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0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01148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2971673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6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642477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61265"/>
              </p:ext>
            </p:extLst>
          </p:nvPr>
        </p:nvGraphicFramePr>
        <p:xfrm>
          <a:off x="474663" y="972344"/>
          <a:ext cx="11239500" cy="491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42" name="Document" r:id="rId4" imgW="11514849" imgH="5043169" progId="Word.Document.12">
                  <p:embed/>
                </p:oleObj>
              </mc:Choice>
              <mc:Fallback>
                <p:oleObj name="Document" r:id="rId4" imgW="11514849" imgH="504316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972344"/>
                        <a:ext cx="11239500" cy="491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08487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9347910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51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0322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760386"/>
              </p:ext>
            </p:extLst>
          </p:nvPr>
        </p:nvGraphicFramePr>
        <p:xfrm>
          <a:off x="181395" y="1277514"/>
          <a:ext cx="11239500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494" name="Document" r:id="rId4" imgW="11514849" imgH="5719161" progId="Word.Document.12">
                  <p:embed/>
                </p:oleObj>
              </mc:Choice>
              <mc:Fallback>
                <p:oleObj name="Document" r:id="rId4" imgW="11514849" imgH="57191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1395" y="1277514"/>
                        <a:ext cx="11239500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52905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505566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21961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049790"/>
              </p:ext>
            </p:extLst>
          </p:nvPr>
        </p:nvGraphicFramePr>
        <p:xfrm>
          <a:off x="474663" y="1106375"/>
          <a:ext cx="11239500" cy="520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70" name="Document" r:id="rId4" imgW="11514849" imgH="5340016" progId="Word.Document.12">
                  <p:embed/>
                </p:oleObj>
              </mc:Choice>
              <mc:Fallback>
                <p:oleObj name="Document" r:id="rId4" imgW="11514849" imgH="534001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1106375"/>
                        <a:ext cx="11239500" cy="520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465348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5896375"/>
              </p:ext>
            </p:extLst>
          </p:nvPr>
        </p:nvGraphicFramePr>
        <p:xfrm>
          <a:off x="361950" y="1333500"/>
          <a:ext cx="11239500" cy="468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46" name="Document" r:id="rId4" imgW="11514849" imgH="4801666" progId="Word.Document.12">
                  <p:embed/>
                </p:oleObj>
              </mc:Choice>
              <mc:Fallback>
                <p:oleObj name="Document" r:id="rId4" imgW="11514849" imgH="480166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68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27392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958927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422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35410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2922473"/>
              </p:ext>
            </p:extLst>
          </p:nvPr>
        </p:nvGraphicFramePr>
        <p:xfrm>
          <a:off x="361950" y="1333500"/>
          <a:ext cx="1123950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398" name="Document" r:id="rId4" imgW="11514849" imgH="5130498" progId="Word.Document.12">
                  <p:embed/>
                </p:oleObj>
              </mc:Choice>
              <mc:Fallback>
                <p:oleObj name="Document" r:id="rId4" imgW="11514849" imgH="513049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501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42950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867016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37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41028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4563772"/>
              </p:ext>
            </p:extLst>
          </p:nvPr>
        </p:nvGraphicFramePr>
        <p:xfrm>
          <a:off x="361950" y="1333500"/>
          <a:ext cx="11239500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0" name="Document" r:id="rId4" imgW="11514849" imgH="4607961" progId="Word.Document.12">
                  <p:embed/>
                </p:oleObj>
              </mc:Choice>
              <mc:Fallback>
                <p:oleObj name="Document" r:id="rId4" imgW="11514849" imgH="46079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28679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3031151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26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11691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1870311"/>
              </p:ext>
            </p:extLst>
          </p:nvPr>
        </p:nvGraphicFramePr>
        <p:xfrm>
          <a:off x="361950" y="146685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311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46685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10233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8106454"/>
              </p:ext>
            </p:extLst>
          </p:nvPr>
        </p:nvGraphicFramePr>
        <p:xfrm>
          <a:off x="361950" y="1333500"/>
          <a:ext cx="112395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39" name="Document" r:id="rId4" imgW="11514849" imgH="4153346" progId="Word.Document.12">
                  <p:embed/>
                </p:oleObj>
              </mc:Choice>
              <mc:Fallback>
                <p:oleObj name="Document" r:id="rId4" imgW="11514849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56130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951706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2278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9613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762365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97290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769778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663" name="Document" r:id="rId4" imgW="11514849" imgH="4252175" progId="Word.Document.12">
                  <p:embed/>
                </p:oleObj>
              </mc:Choice>
              <mc:Fallback>
                <p:oleObj name="Document" r:id="rId4" imgW="11514849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974439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2381424"/>
              </p:ext>
            </p:extLst>
          </p:nvPr>
        </p:nvGraphicFramePr>
        <p:xfrm>
          <a:off x="474663" y="1108386"/>
          <a:ext cx="11239500" cy="561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87" name="Document" r:id="rId4" imgW="11514849" imgH="5755818" progId="Word.Document.12">
                  <p:embed/>
                </p:oleObj>
              </mc:Choice>
              <mc:Fallback>
                <p:oleObj name="Document" r:id="rId4" imgW="11514849" imgH="575581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1108386"/>
                        <a:ext cx="11239500" cy="561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0251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05971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11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637499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5751686"/>
              </p:ext>
            </p:extLst>
          </p:nvPr>
        </p:nvGraphicFramePr>
        <p:xfrm>
          <a:off x="361950" y="1333500"/>
          <a:ext cx="11258550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5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013873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1491830"/>
              </p:ext>
            </p:extLst>
          </p:nvPr>
        </p:nvGraphicFramePr>
        <p:xfrm>
          <a:off x="361950" y="1333500"/>
          <a:ext cx="11258550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9" name="Document" r:id="rId4" imgW="11537474" imgH="4054517" progId="Word.Document.12">
                  <p:embed/>
                </p:oleObj>
              </mc:Choice>
              <mc:Fallback>
                <p:oleObj name="Document" r:id="rId4" imgW="11537474" imgH="405451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93473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143604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3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278713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357590"/>
              </p:ext>
            </p:extLst>
          </p:nvPr>
        </p:nvGraphicFramePr>
        <p:xfrm>
          <a:off x="465931" y="1121368"/>
          <a:ext cx="1125855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7" name="Document" r:id="rId4" imgW="11537474" imgH="5241187" progId="Word.Document.12">
                  <p:embed/>
                </p:oleObj>
              </mc:Choice>
              <mc:Fallback>
                <p:oleObj name="Document" r:id="rId4" imgW="11537474" imgH="524118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931" y="1121368"/>
                        <a:ext cx="11258550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09207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4295608"/>
              </p:ext>
            </p:extLst>
          </p:nvPr>
        </p:nvGraphicFramePr>
        <p:xfrm>
          <a:off x="361950" y="1333500"/>
          <a:ext cx="11258550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1" name="Document" r:id="rId4" imgW="11537474" imgH="4708227" progId="Word.Document.12">
                  <p:embed/>
                </p:oleObj>
              </mc:Choice>
              <mc:Fallback>
                <p:oleObj name="Document" r:id="rId4" imgW="11537474" imgH="470822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59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149452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第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章 概率论与数理统计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6EA7178-9EBF-4DDE-871F-F6978BCCE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20058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0831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随机变量数字特征计算及应用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44782"/>
              </p:ext>
            </p:extLst>
          </p:nvPr>
        </p:nvGraphicFramePr>
        <p:xfrm>
          <a:off x="190500" y="1668388"/>
          <a:ext cx="11220450" cy="485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8" name="Document" r:id="rId4" imgW="11491865" imgH="4983153" progId="Word.Document.12">
                  <p:embed/>
                </p:oleObj>
              </mc:Choice>
              <mc:Fallback>
                <p:oleObj name="Document" r:id="rId4" imgW="11491865" imgH="49831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00" y="1668388"/>
                        <a:ext cx="11220450" cy="485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74497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4589668"/>
              </p:ext>
            </p:extLst>
          </p:nvPr>
        </p:nvGraphicFramePr>
        <p:xfrm>
          <a:off x="171450" y="933450"/>
          <a:ext cx="1139190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5" name="Document" r:id="rId4" imgW="11608580" imgH="5011903" progId="Word.Document.12">
                  <p:embed/>
                </p:oleObj>
              </mc:Choice>
              <mc:Fallback>
                <p:oleObj name="Document" r:id="rId4" imgW="11608580" imgH="50119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1450" y="933450"/>
                        <a:ext cx="11391900" cy="489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821709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669030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9" name="Document" r:id="rId4" imgW="11670708" imgH="3958562" progId="Word.Document.12">
                  <p:embed/>
                </p:oleObj>
              </mc:Choice>
              <mc:Fallback>
                <p:oleObj name="Document" r:id="rId4" imgW="11670708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8746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8282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5359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033952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552897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141279"/>
              </p:ext>
            </p:extLst>
          </p:nvPr>
        </p:nvGraphicFramePr>
        <p:xfrm>
          <a:off x="361950" y="1333500"/>
          <a:ext cx="11449050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1" name="Document" r:id="rId4" imgW="11670708" imgH="5207046" progId="Word.Document.12">
                  <p:embed/>
                </p:oleObj>
              </mc:Choice>
              <mc:Fallback>
                <p:oleObj name="Document" r:id="rId4" imgW="11670708" imgH="52070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18500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1115088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5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497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4483440"/>
              </p:ext>
            </p:extLst>
          </p:nvPr>
        </p:nvGraphicFramePr>
        <p:xfrm>
          <a:off x="361950" y="1333500"/>
          <a:ext cx="11258550" cy="499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9" name="Document" r:id="rId4" imgW="11537474" imgH="5122951" progId="Word.Document.12">
                  <p:embed/>
                </p:oleObj>
              </mc:Choice>
              <mc:Fallback>
                <p:oleObj name="Document" r:id="rId4" imgW="11537474" imgH="512295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99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15015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70618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45710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18788"/>
              </p:ext>
            </p:extLst>
          </p:nvPr>
        </p:nvGraphicFramePr>
        <p:xfrm>
          <a:off x="368299" y="1470819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819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3458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27831409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5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5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50"/>
                            </p:stCondLst>
                            <p:childTnLst>
                              <p:par>
                                <p:cTn id="4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50"/>
                            </p:stCondLst>
                            <p:childTnLst>
                              <p:par>
                                <p:cTn id="6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5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50"/>
                            </p:stCondLst>
                            <p:childTnLst>
                              <p:par>
                                <p:cTn id="79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950"/>
                            </p:stCondLst>
                            <p:childTnLst>
                              <p:par>
                                <p:cTn id="8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50"/>
                            </p:stCondLst>
                            <p:childTnLst>
                              <p:par>
                                <p:cTn id="94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2" grpId="0"/>
      <p:bldP spid="90" grpId="0"/>
      <p:bldP spid="92" grpId="0"/>
      <p:bldP spid="32" grpId="0"/>
      <p:bldP spid="15" grpId="0"/>
      <p:bldP spid="17" grpId="0"/>
      <p:bldP spid="18" grpId="0"/>
      <p:bldP spid="20" grpId="0"/>
      <p:bldP spid="21" grpId="0"/>
      <p:bldP spid="23" grpId="0"/>
      <p:bldP spid="28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4585706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DA4D96-D6E6-4396-A4E2-8EE95A387616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统计的基础知识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01F659C2-3E3F-4E13-95B5-E6EDA0A820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02315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4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08782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8408371"/>
              </p:ext>
            </p:extLst>
          </p:nvPr>
        </p:nvGraphicFramePr>
        <p:xfrm>
          <a:off x="361950" y="1333500"/>
          <a:ext cx="112585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Document" r:id="rId4" imgW="11537474" imgH="4859526" progId="Word.Document.12">
                  <p:embed/>
                </p:oleObj>
              </mc:Choice>
              <mc:Fallback>
                <p:oleObj name="Document" r:id="rId4" imgW="11537474" imgH="48595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616074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031461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3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523080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976713"/>
              </p:ext>
            </p:extLst>
          </p:nvPr>
        </p:nvGraphicFramePr>
        <p:xfrm>
          <a:off x="361950" y="1333500"/>
          <a:ext cx="1125855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7" name="Document" r:id="rId4" imgW="11537474" imgH="4266191" progId="Word.Document.12">
                  <p:embed/>
                </p:oleObj>
              </mc:Choice>
              <mc:Fallback>
                <p:oleObj name="Document" r:id="rId4" imgW="11537474" imgH="426619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085649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445325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12806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1746540"/>
              </p:ext>
            </p:extLst>
          </p:nvPr>
        </p:nvGraphicFramePr>
        <p:xfrm>
          <a:off x="361950" y="13335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5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77177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876670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11088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520539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5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92141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6368044"/>
              </p:ext>
            </p:extLst>
          </p:nvPr>
        </p:nvGraphicFramePr>
        <p:xfrm>
          <a:off x="811568" y="1341562"/>
          <a:ext cx="11537474" cy="395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7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1568" y="1341562"/>
                        <a:ext cx="11537474" cy="3958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58811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381E47D-071A-4ABE-BFF8-46189F051F9E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随机变量的概率计算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D3DFEF56-97DB-45DC-B2F4-9BD74C81DA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747674"/>
              </p:ext>
            </p:extLst>
          </p:nvPr>
        </p:nvGraphicFramePr>
        <p:xfrm>
          <a:off x="190550" y="1592880"/>
          <a:ext cx="11239500" cy="512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Document" r:id="rId4" imgW="11514849" imgH="5254843" progId="Word.Document.12">
                  <p:embed/>
                </p:oleObj>
              </mc:Choice>
              <mc:Fallback>
                <p:oleObj name="Document" r:id="rId4" imgW="11514849" imgH="525484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1592880"/>
                        <a:ext cx="11239500" cy="5124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9570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844367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0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93360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4.2.2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用</a:t>
            </a: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计算统计量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8687532"/>
              </p:ext>
            </p:extLst>
          </p:nvPr>
        </p:nvGraphicFramePr>
        <p:xfrm>
          <a:off x="484188" y="1655337"/>
          <a:ext cx="11220450" cy="478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92" name="Document" r:id="rId4" imgW="11491865" imgH="4910917" progId="Word.Document.12">
                  <p:embed/>
                </p:oleObj>
              </mc:Choice>
              <mc:Fallback>
                <p:oleObj name="Document" r:id="rId4" imgW="11491865" imgH="4910917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188" y="1655337"/>
                        <a:ext cx="11220450" cy="4781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458212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287995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25" name="Document" r:id="rId4" imgW="11491865" imgH="3945984" progId="Word.Document.12">
                  <p:embed/>
                </p:oleObj>
              </mc:Choice>
              <mc:Fallback>
                <p:oleObj name="Document" r:id="rId4" imgW="11491865" imgH="39459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54890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3968394"/>
              </p:ext>
            </p:extLst>
          </p:nvPr>
        </p:nvGraphicFramePr>
        <p:xfrm>
          <a:off x="1198662" y="962358"/>
          <a:ext cx="9793088" cy="6094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9" name="Document" r:id="rId4" imgW="11670708" imgH="7294320" progId="Word.Document.12">
                  <p:embed/>
                </p:oleObj>
              </mc:Choice>
              <mc:Fallback>
                <p:oleObj name="Document" r:id="rId4" imgW="11670708" imgH="729432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8662" y="962358"/>
                        <a:ext cx="9793088" cy="6094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16038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1864938"/>
              </p:ext>
            </p:extLst>
          </p:nvPr>
        </p:nvGraphicFramePr>
        <p:xfrm>
          <a:off x="361950" y="1333500"/>
          <a:ext cx="11449050" cy="508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73" name="Document" r:id="rId4" imgW="11670708" imgH="6061650" progId="Word.Document.12">
                  <p:embed/>
                </p:oleObj>
              </mc:Choice>
              <mc:Fallback>
                <p:oleObj name="Document" r:id="rId4" imgW="11670708" imgH="60616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086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4393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4637377"/>
              </p:ext>
            </p:extLst>
          </p:nvPr>
        </p:nvGraphicFramePr>
        <p:xfrm>
          <a:off x="465138" y="1073498"/>
          <a:ext cx="11258550" cy="550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7" name="Document" r:id="rId4" imgW="11537474" imgH="5649801" progId="Word.Document.12">
                  <p:embed/>
                </p:oleObj>
              </mc:Choice>
              <mc:Fallback>
                <p:oleObj name="Document" r:id="rId4" imgW="11537474" imgH="564980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73498"/>
                        <a:ext cx="11258550" cy="550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22767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28531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2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513438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643642"/>
              </p:ext>
            </p:extLst>
          </p:nvPr>
        </p:nvGraphicFramePr>
        <p:xfrm>
          <a:off x="361950" y="1333500"/>
          <a:ext cx="11449050" cy="521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5" name="Document" r:id="rId4" imgW="11670708" imgH="5414048" progId="Word.Document.12">
                  <p:embed/>
                </p:oleObj>
              </mc:Choice>
              <mc:Fallback>
                <p:oleObj name="Document" r:id="rId4" imgW="11670708" imgH="541404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21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15455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571205"/>
              </p:ext>
            </p:extLst>
          </p:nvPr>
        </p:nvGraphicFramePr>
        <p:xfrm>
          <a:off x="213759" y="962358"/>
          <a:ext cx="11544300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9" name="Document" r:id="rId4" imgW="11767670" imgH="5909273" progId="Word.Document.12">
                  <p:embed/>
                </p:oleObj>
              </mc:Choice>
              <mc:Fallback>
                <p:oleObj name="Document" r:id="rId4" imgW="11767670" imgH="59092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759" y="962358"/>
                        <a:ext cx="11544300" cy="5772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06129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46849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5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277373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03032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E6EA7178-9EBF-4DDE-871F-F6978BCCE5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413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297744"/>
              </p:ext>
            </p:extLst>
          </p:nvPr>
        </p:nvGraphicFramePr>
        <p:xfrm>
          <a:off x="217612" y="962358"/>
          <a:ext cx="11449050" cy="544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4" name="Document" r:id="rId4" imgW="11670708" imgH="6068837" progId="Word.Document.12">
                  <p:embed/>
                </p:oleObj>
              </mc:Choice>
              <mc:Fallback>
                <p:oleObj name="Document" r:id="rId4" imgW="11670708" imgH="6068837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7612" y="962358"/>
                        <a:ext cx="11449050" cy="544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273579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514315"/>
              </p:ext>
            </p:extLst>
          </p:nvPr>
        </p:nvGraphicFramePr>
        <p:xfrm>
          <a:off x="361950" y="1333500"/>
          <a:ext cx="11258550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8" name="Document" r:id="rId4" imgW="11537474" imgH="4759978" progId="Word.Document.12">
                  <p:embed/>
                </p:oleObj>
              </mc:Choice>
              <mc:Fallback>
                <p:oleObj name="Document" r:id="rId4" imgW="11537474" imgH="4759978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246918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09896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2" name="Document" r:id="rId4" imgW="11537474" imgH="4357833" progId="Word.Document.12">
                  <p:embed/>
                </p:oleObj>
              </mc:Choice>
              <mc:Fallback>
                <p:oleObj name="Document" r:id="rId4" imgW="11537474" imgH="435783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5393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4.2.3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统计图</a:t>
            </a:r>
          </a:p>
        </p:txBody>
      </p:sp>
      <p:sp>
        <p:nvSpPr>
          <p:cNvPr id="10" name="TextBox 43">
            <a:extLst>
              <a:ext uri="{FF2B5EF4-FFF2-40B4-BE49-F238E27FC236}">
                <a16:creationId xmlns:a16="http://schemas.microsoft.com/office/drawing/2014/main" id="{896A9AB4-17D9-4A7A-A35C-B3017B3C5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DF669466-82B7-407F-BA38-B4CB53814A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423148"/>
              </p:ext>
            </p:extLst>
          </p:nvPr>
        </p:nvGraphicFramePr>
        <p:xfrm>
          <a:off x="190500" y="1676400"/>
          <a:ext cx="11220450" cy="590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6" name="Document" r:id="rId4" imgW="11491865" imgH="6058415" progId="Word.Document.12">
                  <p:embed/>
                </p:oleObj>
              </mc:Choice>
              <mc:Fallback>
                <p:oleObj name="Document" r:id="rId4" imgW="11491865" imgH="6058415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00" y="1676400"/>
                        <a:ext cx="11220450" cy="590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608844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8924009"/>
              </p:ext>
            </p:extLst>
          </p:nvPr>
        </p:nvGraphicFramePr>
        <p:xfrm>
          <a:off x="361950" y="1333500"/>
          <a:ext cx="1123950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0" name="Document" r:id="rId4" imgW="11514849" imgH="4544350" progId="Word.Document.12">
                  <p:embed/>
                </p:oleObj>
              </mc:Choice>
              <mc:Fallback>
                <p:oleObj name="Document" r:id="rId4" imgW="11514849" imgH="45443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91500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426951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48290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4372442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8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022452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65657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0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865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6655316"/>
              </p:ext>
            </p:extLst>
          </p:nvPr>
        </p:nvGraphicFramePr>
        <p:xfrm>
          <a:off x="361950" y="1333500"/>
          <a:ext cx="1123950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6" name="Document" r:id="rId4" imgW="11514849" imgH="4118486" progId="Word.Document.12">
                  <p:embed/>
                </p:oleObj>
              </mc:Choice>
              <mc:Fallback>
                <p:oleObj name="Document" r:id="rId4" imgW="11514849" imgH="411848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3950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899580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9036"/>
              </p:ext>
            </p:extLst>
          </p:nvPr>
        </p:nvGraphicFramePr>
        <p:xfrm>
          <a:off x="155855" y="1083842"/>
          <a:ext cx="11258550" cy="621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0" name="Document" r:id="rId4" imgW="11537474" imgH="6365684" progId="Word.Document.12">
                  <p:embed/>
                </p:oleObj>
              </mc:Choice>
              <mc:Fallback>
                <p:oleObj name="Document" r:id="rId4" imgW="11537474" imgH="636568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855" y="1083842"/>
                        <a:ext cx="11258550" cy="621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712514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07341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359842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4069044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94472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097557"/>
              </p:ext>
            </p:extLst>
          </p:nvPr>
        </p:nvGraphicFramePr>
        <p:xfrm>
          <a:off x="361950" y="1333500"/>
          <a:ext cx="11449050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8" name="Document" r:id="rId4" imgW="11670708" imgH="5719161" progId="Word.Document.12">
                  <p:embed/>
                </p:oleObj>
              </mc:Choice>
              <mc:Fallback>
                <p:oleObj name="Document" r:id="rId4" imgW="11670708" imgH="571916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6601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17647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2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73837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439030"/>
              </p:ext>
            </p:extLst>
          </p:nvPr>
        </p:nvGraphicFramePr>
        <p:xfrm>
          <a:off x="361950" y="1333500"/>
          <a:ext cx="1144905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6" name="Document" r:id="rId4" imgW="11670708" imgH="4855932" progId="Word.Document.12">
                  <p:embed/>
                </p:oleObj>
              </mc:Choice>
              <mc:Fallback>
                <p:oleObj name="Document" r:id="rId4" imgW="11670708" imgH="485593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5543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4014015"/>
              </p:ext>
            </p:extLst>
          </p:nvPr>
        </p:nvGraphicFramePr>
        <p:xfrm>
          <a:off x="223089" y="962358"/>
          <a:ext cx="1125855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0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3089" y="962358"/>
                        <a:ext cx="11258550" cy="501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18736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659899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357106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915320"/>
              </p:ext>
            </p:extLst>
          </p:nvPr>
        </p:nvGraphicFramePr>
        <p:xfrm>
          <a:off x="361950" y="1333500"/>
          <a:ext cx="1144905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9" name="Document" r:id="rId4" imgW="11670708" imgH="4524225" progId="Word.Document.12">
                  <p:embed/>
                </p:oleObj>
              </mc:Choice>
              <mc:Fallback>
                <p:oleObj name="Document" r:id="rId4" imgW="11670708" imgH="452422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90542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964360"/>
              </p:ext>
            </p:extLst>
          </p:nvPr>
        </p:nvGraphicFramePr>
        <p:xfrm>
          <a:off x="368299" y="1470025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299" y="1470025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335582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221219"/>
              </p:ext>
            </p:extLst>
          </p:nvPr>
        </p:nvGraphicFramePr>
        <p:xfrm>
          <a:off x="361950" y="1333500"/>
          <a:ext cx="112585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2" name="Document" r:id="rId4" imgW="11537474" imgH="4486850" progId="Word.Document.12">
                  <p:embed/>
                </p:oleObj>
              </mc:Choice>
              <mc:Fallback>
                <p:oleObj name="Document" r:id="rId4" imgW="11537474" imgH="448685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81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858913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1478433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6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881010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64564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3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9392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420497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0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82527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6712267"/>
              </p:ext>
            </p:extLst>
          </p:nvPr>
        </p:nvGraphicFramePr>
        <p:xfrm>
          <a:off x="361950" y="1333500"/>
          <a:ext cx="11258550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14" name="Document" r:id="rId4" imgW="11537474" imgH="4252175" progId="Word.Document.12">
                  <p:embed/>
                </p:oleObj>
              </mc:Choice>
              <mc:Fallback>
                <p:oleObj name="Document" r:id="rId4" imgW="11537474" imgH="4252175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64630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0373715"/>
              </p:ext>
            </p:extLst>
          </p:nvPr>
        </p:nvGraphicFramePr>
        <p:xfrm>
          <a:off x="361950" y="1333500"/>
          <a:ext cx="11258550" cy="504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8" name="Document" r:id="rId4" imgW="11537474" imgH="5179014" progId="Word.Document.12">
                  <p:embed/>
                </p:oleObj>
              </mc:Choice>
              <mc:Fallback>
                <p:oleObj name="Document" r:id="rId4" imgW="11537474" imgH="5179014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04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122401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126893"/>
              </p:ext>
            </p:extLst>
          </p:nvPr>
        </p:nvGraphicFramePr>
        <p:xfrm>
          <a:off x="190550" y="990941"/>
          <a:ext cx="11258550" cy="598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2" name="Document" r:id="rId4" imgW="11537474" imgH="6131010" progId="Word.Document.12">
                  <p:embed/>
                </p:oleObj>
              </mc:Choice>
              <mc:Fallback>
                <p:oleObj name="Document" r:id="rId4" imgW="11537474" imgH="613101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550" y="990941"/>
                        <a:ext cx="11258550" cy="598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435826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3759088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8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40883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4215645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1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73854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767993"/>
              </p:ext>
            </p:extLst>
          </p:nvPr>
        </p:nvGraphicFramePr>
        <p:xfrm>
          <a:off x="465138" y="821765"/>
          <a:ext cx="11258550" cy="601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34" name="Document" r:id="rId4" imgW="11537474" imgH="6167666" progId="Word.Document.12">
                  <p:embed/>
                </p:oleObj>
              </mc:Choice>
              <mc:Fallback>
                <p:oleObj name="Document" r:id="rId4" imgW="11537474" imgH="616766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821765"/>
                        <a:ext cx="11258550" cy="601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37066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860046"/>
              </p:ext>
            </p:extLst>
          </p:nvPr>
        </p:nvGraphicFramePr>
        <p:xfrm>
          <a:off x="465138" y="962358"/>
          <a:ext cx="11258550" cy="611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58" name="Document" r:id="rId4" imgW="11537474" imgH="6266496" progId="Word.Document.12">
                  <p:embed/>
                </p:oleObj>
              </mc:Choice>
              <mc:Fallback>
                <p:oleObj name="Document" r:id="rId4" imgW="11537474" imgH="626649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962358"/>
                        <a:ext cx="11258550" cy="611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77487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6086573"/>
              </p:ext>
            </p:extLst>
          </p:nvPr>
        </p:nvGraphicFramePr>
        <p:xfrm>
          <a:off x="361950" y="1333500"/>
          <a:ext cx="11258550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082" name="Document" r:id="rId4" imgW="11537474" imgH="4068173" progId="Word.Document.12">
                  <p:embed/>
                </p:oleObj>
              </mc:Choice>
              <mc:Fallback>
                <p:oleObj name="Document" r:id="rId4" imgW="11537474" imgH="40681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5918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190446"/>
              </p:ext>
            </p:extLst>
          </p:nvPr>
        </p:nvGraphicFramePr>
        <p:xfrm>
          <a:off x="361950" y="1333500"/>
          <a:ext cx="11258550" cy="481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106" name="Document" r:id="rId4" imgW="11537474" imgH="4944340" progId="Word.Document.12">
                  <p:embed/>
                </p:oleObj>
              </mc:Choice>
              <mc:Fallback>
                <p:oleObj name="Document" r:id="rId4" imgW="11537474" imgH="4944340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81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35004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8136931"/>
              </p:ext>
            </p:extLst>
          </p:nvPr>
        </p:nvGraphicFramePr>
        <p:xfrm>
          <a:off x="361950" y="1333500"/>
          <a:ext cx="1125855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7" name="Document" r:id="rId4" imgW="11537474" imgH="5871179" progId="Word.Document.12">
                  <p:embed/>
                </p:oleObj>
              </mc:Choice>
              <mc:Fallback>
                <p:oleObj name="Document" r:id="rId4" imgW="11537474" imgH="587117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71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2247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1653296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30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605339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8904882"/>
              </p:ext>
            </p:extLst>
          </p:nvPr>
        </p:nvGraphicFramePr>
        <p:xfrm>
          <a:off x="465138" y="1053531"/>
          <a:ext cx="11258550" cy="523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4" name="Document" r:id="rId4" imgW="11537474" imgH="5376673" progId="Word.Document.12">
                  <p:embed/>
                </p:oleObj>
              </mc:Choice>
              <mc:Fallback>
                <p:oleObj name="Document" r:id="rId4" imgW="11537474" imgH="537667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8" y="1053531"/>
                        <a:ext cx="11258550" cy="523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6997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715581"/>
              </p:ext>
            </p:extLst>
          </p:nvPr>
        </p:nvGraphicFramePr>
        <p:xfrm>
          <a:off x="361950" y="1333500"/>
          <a:ext cx="11449050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78" name="Document" r:id="rId4" imgW="11670708" imgH="4700321" progId="Word.Document.12">
                  <p:embed/>
                </p:oleObj>
              </mc:Choice>
              <mc:Fallback>
                <p:oleObj name="Document" r:id="rId4" imgW="11670708" imgH="470032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449050" cy="459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87590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0144008"/>
              </p:ext>
            </p:extLst>
          </p:nvPr>
        </p:nvGraphicFramePr>
        <p:xfrm>
          <a:off x="361950" y="1104900"/>
          <a:ext cx="11239500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02" name="Document" r:id="rId4" imgW="11514849" imgH="4859526" progId="Word.Document.12">
                  <p:embed/>
                </p:oleObj>
              </mc:Choice>
              <mc:Fallback>
                <p:oleObj name="Document" r:id="rId4" imgW="11514849" imgH="485952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104900"/>
                        <a:ext cx="11239500" cy="4743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380413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956972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26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004992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2511710"/>
              </p:ext>
            </p:extLst>
          </p:nvPr>
        </p:nvGraphicFramePr>
        <p:xfrm>
          <a:off x="361950" y="1333500"/>
          <a:ext cx="11258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50" name="Document" r:id="rId4" imgW="11537474" imgH="4153346" progId="Word.Document.12">
                  <p:embed/>
                </p:oleObj>
              </mc:Choice>
              <mc:Fallback>
                <p:oleObj name="Document" r:id="rId4" imgW="11537474" imgH="415334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976387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8961503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274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46214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460736"/>
              </p:ext>
            </p:extLst>
          </p:nvPr>
        </p:nvGraphicFramePr>
        <p:xfrm>
          <a:off x="361950" y="1333500"/>
          <a:ext cx="11258550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298" name="Document" r:id="rId4" imgW="11537474" imgH="4746681" progId="Word.Document.12">
                  <p:embed/>
                </p:oleObj>
              </mc:Choice>
              <mc:Fallback>
                <p:oleObj name="Document" r:id="rId4" imgW="11537474" imgH="474668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2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841415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481267"/>
              </p:ext>
            </p:extLst>
          </p:nvPr>
        </p:nvGraphicFramePr>
        <p:xfrm>
          <a:off x="-170334" y="1121368"/>
          <a:ext cx="112585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22" name="Document" r:id="rId4" imgW="11537474" imgH="5512159" progId="Word.Document.12">
                  <p:embed/>
                </p:oleObj>
              </mc:Choice>
              <mc:Fallback>
                <p:oleObj name="Document" r:id="rId4" imgW="11537474" imgH="5512159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0334" y="1121368"/>
                        <a:ext cx="112585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694101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8630243"/>
              </p:ext>
            </p:extLst>
          </p:nvPr>
        </p:nvGraphicFramePr>
        <p:xfrm>
          <a:off x="361950" y="1333500"/>
          <a:ext cx="11258550" cy="544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46" name="Document" r:id="rId4" imgW="11537474" imgH="5579003" progId="Word.Document.12">
                  <p:embed/>
                </p:oleObj>
              </mc:Choice>
              <mc:Fallback>
                <p:oleObj name="Document" r:id="rId4" imgW="11537474" imgH="557900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44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070581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4.1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随机变量的概率计算和数字特征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7145643"/>
              </p:ext>
            </p:extLst>
          </p:nvPr>
        </p:nvGraphicFramePr>
        <p:xfrm>
          <a:off x="361950" y="1333500"/>
          <a:ext cx="11258550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1" name="Document" r:id="rId4" imgW="11537474" imgH="4739493" progId="Word.Document.12">
                  <p:embed/>
                </p:oleObj>
              </mc:Choice>
              <mc:Fallback>
                <p:oleObj name="Document" r:id="rId4" imgW="11537474" imgH="47394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61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93353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4.2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描述统计和统计图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1772201"/>
              </p:ext>
            </p:extLst>
          </p:nvPr>
        </p:nvGraphicFramePr>
        <p:xfrm>
          <a:off x="361950" y="1333500"/>
          <a:ext cx="1125855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0" name="Document" r:id="rId4" imgW="11537474" imgH="4537163" progId="Word.Document.12">
                  <p:embed/>
                </p:oleObj>
              </mc:Choice>
              <mc:Fallback>
                <p:oleObj name="Document" r:id="rId4" imgW="11537474" imgH="453716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146689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标题层"/>
          <p:cNvSpPr txBox="1"/>
          <p:nvPr/>
        </p:nvSpPr>
        <p:spPr bwMode="auto">
          <a:xfrm>
            <a:off x="2906289" y="12918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595959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00" kern="0" dirty="0">
              <a:solidFill>
                <a:srgbClr val="595959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3785261" y="13624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72" name="标题层"/>
          <p:cNvSpPr txBox="1"/>
          <p:nvPr/>
        </p:nvSpPr>
        <p:spPr bwMode="auto">
          <a:xfrm>
            <a:off x="3876526" y="1291846"/>
            <a:ext cx="78352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随机变量的概率计算和数字特征</a:t>
            </a:r>
          </a:p>
        </p:txBody>
      </p:sp>
      <p:sp>
        <p:nvSpPr>
          <p:cNvPr id="90" name="标题层"/>
          <p:cNvSpPr txBox="1"/>
          <p:nvPr/>
        </p:nvSpPr>
        <p:spPr bwMode="auto">
          <a:xfrm>
            <a:off x="2906289" y="2133650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3785261" y="2204251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92" name="标题层"/>
          <p:cNvSpPr txBox="1"/>
          <p:nvPr/>
        </p:nvSpPr>
        <p:spPr bwMode="auto">
          <a:xfrm>
            <a:off x="3876527" y="2133650"/>
            <a:ext cx="7835301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描述统计和统计图</a:t>
            </a:r>
          </a:p>
        </p:txBody>
      </p:sp>
      <p:sp>
        <p:nvSpPr>
          <p:cNvPr id="31" name="矩形 30"/>
          <p:cNvSpPr/>
          <p:nvPr/>
        </p:nvSpPr>
        <p:spPr>
          <a:xfrm>
            <a:off x="0" y="0"/>
            <a:ext cx="12192000" cy="1125538"/>
          </a:xfrm>
          <a:prstGeom prst="rect">
            <a:avLst/>
          </a:prstGeom>
          <a:solidFill>
            <a:srgbClr val="319095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774410" y="212081"/>
            <a:ext cx="46415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4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6615474"/>
            <a:ext cx="12190412" cy="244114"/>
            <a:chOff x="-42912" y="6615474"/>
            <a:chExt cx="12190412" cy="244114"/>
          </a:xfrm>
        </p:grpSpPr>
        <p:sp>
          <p:nvSpPr>
            <p:cNvPr id="24" name="六边形 23"/>
            <p:cNvSpPr/>
            <p:nvPr/>
          </p:nvSpPr>
          <p:spPr>
            <a:xfrm>
              <a:off x="-42912" y="6615474"/>
              <a:ext cx="3041773" cy="244114"/>
            </a:xfrm>
            <a:prstGeom prst="hexagon">
              <a:avLst/>
            </a:prstGeom>
            <a:solidFill>
              <a:srgbClr val="5FCA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六边形 24"/>
            <p:cNvSpPr/>
            <p:nvPr/>
          </p:nvSpPr>
          <p:spPr>
            <a:xfrm>
              <a:off x="2998862" y="6615474"/>
              <a:ext cx="3063750" cy="244114"/>
            </a:xfrm>
            <a:prstGeom prst="hexagon">
              <a:avLst/>
            </a:prstGeom>
            <a:solidFill>
              <a:srgbClr val="A0BF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>
              <a:off x="6052294" y="6615474"/>
              <a:ext cx="3047603" cy="244114"/>
            </a:xfrm>
            <a:prstGeom prst="hexagon">
              <a:avLst/>
            </a:prstGeom>
            <a:solidFill>
              <a:srgbClr val="3190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六边形 26"/>
            <p:cNvSpPr/>
            <p:nvPr/>
          </p:nvSpPr>
          <p:spPr>
            <a:xfrm>
              <a:off x="9099897" y="6615474"/>
              <a:ext cx="3047603" cy="244114"/>
            </a:xfrm>
            <a:prstGeom prst="hexagon">
              <a:avLst/>
            </a:prstGeom>
            <a:solidFill>
              <a:srgbClr val="F584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17" tIns="60958" rIns="121917" bIns="60958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层">
            <a:extLst>
              <a:ext uri="{FF2B5EF4-FFF2-40B4-BE49-F238E27FC236}">
                <a16:creationId xmlns:a16="http://schemas.microsoft.com/office/drawing/2014/main" id="{B23B8B75-F1CC-4746-9B40-1BE03FF28272}"/>
              </a:ext>
            </a:extLst>
          </p:cNvPr>
          <p:cNvSpPr txBox="1"/>
          <p:nvPr/>
        </p:nvSpPr>
        <p:spPr bwMode="auto">
          <a:xfrm>
            <a:off x="2904557" y="2997746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srgbClr val="319095"/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00" kern="0" dirty="0">
              <a:solidFill>
                <a:srgbClr val="319095"/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CA888F3-4F61-4B1C-A343-513C16BFC75D}"/>
              </a:ext>
            </a:extLst>
          </p:cNvPr>
          <p:cNvCxnSpPr/>
          <p:nvPr/>
        </p:nvCxnSpPr>
        <p:spPr>
          <a:xfrm>
            <a:off x="3783529" y="3068347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17" name="标题层">
            <a:extLst>
              <a:ext uri="{FF2B5EF4-FFF2-40B4-BE49-F238E27FC236}">
                <a16:creationId xmlns:a16="http://schemas.microsoft.com/office/drawing/2014/main" id="{5B3EEE12-00B6-4531-9F65-61FB4B8DDB09}"/>
              </a:ext>
            </a:extLst>
          </p:cNvPr>
          <p:cNvSpPr txBox="1"/>
          <p:nvPr/>
        </p:nvSpPr>
        <p:spPr bwMode="auto">
          <a:xfrm>
            <a:off x="3874795" y="2997746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srgbClr val="319095"/>
                </a:solidFill>
                <a:latin typeface="微软雅黑" pitchFamily="34" charset="-122"/>
                <a:ea typeface="微软雅黑" pitchFamily="34" charset="-122"/>
              </a:rPr>
              <a:t>参数估计和建设检验</a:t>
            </a:r>
          </a:p>
        </p:txBody>
      </p:sp>
      <p:sp>
        <p:nvSpPr>
          <p:cNvPr id="18" name="标题层">
            <a:extLst>
              <a:ext uri="{FF2B5EF4-FFF2-40B4-BE49-F238E27FC236}">
                <a16:creationId xmlns:a16="http://schemas.microsoft.com/office/drawing/2014/main" id="{D3BF668A-FFE7-49A4-A25B-B0A6DE0DA995}"/>
              </a:ext>
            </a:extLst>
          </p:cNvPr>
          <p:cNvSpPr txBox="1"/>
          <p:nvPr/>
        </p:nvSpPr>
        <p:spPr bwMode="auto">
          <a:xfrm>
            <a:off x="2906289" y="3861842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005BF8D-C5A6-4593-A37F-569ED6357674}"/>
              </a:ext>
            </a:extLst>
          </p:cNvPr>
          <p:cNvCxnSpPr/>
          <p:nvPr/>
        </p:nvCxnSpPr>
        <p:spPr>
          <a:xfrm>
            <a:off x="3785261" y="3932443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0" name="标题层">
            <a:extLst>
              <a:ext uri="{FF2B5EF4-FFF2-40B4-BE49-F238E27FC236}">
                <a16:creationId xmlns:a16="http://schemas.microsoft.com/office/drawing/2014/main" id="{13B6618F-FFE8-47C4-BC32-0776F60068C1}"/>
              </a:ext>
            </a:extLst>
          </p:cNvPr>
          <p:cNvSpPr txBox="1"/>
          <p:nvPr/>
        </p:nvSpPr>
        <p:spPr bwMode="auto">
          <a:xfrm>
            <a:off x="3876527" y="3861842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方差分析</a:t>
            </a:r>
          </a:p>
        </p:txBody>
      </p:sp>
      <p:sp>
        <p:nvSpPr>
          <p:cNvPr id="21" name="标题层">
            <a:extLst>
              <a:ext uri="{FF2B5EF4-FFF2-40B4-BE49-F238E27FC236}">
                <a16:creationId xmlns:a16="http://schemas.microsoft.com/office/drawing/2014/main" id="{FDBF7F7B-4CD8-4A78-8877-947A0C64E21E}"/>
              </a:ext>
            </a:extLst>
          </p:cNvPr>
          <p:cNvSpPr txBox="1"/>
          <p:nvPr/>
        </p:nvSpPr>
        <p:spPr bwMode="auto">
          <a:xfrm>
            <a:off x="2906289" y="472593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05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E4DE29B-E5D9-43D9-85FC-E032DA4E3580}"/>
              </a:ext>
            </a:extLst>
          </p:cNvPr>
          <p:cNvCxnSpPr/>
          <p:nvPr/>
        </p:nvCxnSpPr>
        <p:spPr>
          <a:xfrm>
            <a:off x="3785261" y="479653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23" name="标题层">
            <a:extLst>
              <a:ext uri="{FF2B5EF4-FFF2-40B4-BE49-F238E27FC236}">
                <a16:creationId xmlns:a16="http://schemas.microsoft.com/office/drawing/2014/main" id="{E5BC5302-00F3-4698-B99D-0B8546240C6C}"/>
              </a:ext>
            </a:extLst>
          </p:cNvPr>
          <p:cNvSpPr txBox="1"/>
          <p:nvPr/>
        </p:nvSpPr>
        <p:spPr bwMode="auto">
          <a:xfrm>
            <a:off x="3876527" y="4725938"/>
            <a:ext cx="6251127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一元线性回归模型</a:t>
            </a:r>
          </a:p>
        </p:txBody>
      </p:sp>
      <p:sp>
        <p:nvSpPr>
          <p:cNvPr id="28" name="标题层">
            <a:extLst>
              <a:ext uri="{FF2B5EF4-FFF2-40B4-BE49-F238E27FC236}">
                <a16:creationId xmlns:a16="http://schemas.microsoft.com/office/drawing/2014/main" id="{2059A80F-6262-40C7-806C-6EEF0D1770AA}"/>
              </a:ext>
            </a:extLst>
          </p:cNvPr>
          <p:cNvSpPr txBox="1"/>
          <p:nvPr/>
        </p:nvSpPr>
        <p:spPr bwMode="auto">
          <a:xfrm>
            <a:off x="2909921" y="5540318"/>
            <a:ext cx="799176" cy="697788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algn="ctr" defTabSz="1219140">
              <a:defRPr/>
            </a:pPr>
            <a:r>
              <a:rPr lang="en-US" altLang="zh-CN" sz="37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06</a:t>
            </a:r>
            <a:endParaRPr lang="zh-CN" altLang="en-US" sz="3700" kern="0" dirty="0">
              <a:solidFill>
                <a:prstClr val="black">
                  <a:lumMod val="65000"/>
                  <a:lumOff val="35000"/>
                </a:prst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B474FE1-678D-4FF5-9137-4258F28EA6F0}"/>
              </a:ext>
            </a:extLst>
          </p:cNvPr>
          <p:cNvCxnSpPr/>
          <p:nvPr/>
        </p:nvCxnSpPr>
        <p:spPr>
          <a:xfrm>
            <a:off x="3788893" y="5610919"/>
            <a:ext cx="0" cy="556586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</a:ln>
          <a:effectLst/>
        </p:spPr>
      </p:cxnSp>
      <p:sp>
        <p:nvSpPr>
          <p:cNvPr id="30" name="标题层">
            <a:extLst>
              <a:ext uri="{FF2B5EF4-FFF2-40B4-BE49-F238E27FC236}">
                <a16:creationId xmlns:a16="http://schemas.microsoft.com/office/drawing/2014/main" id="{5234004F-CE95-4223-A143-8527F4DAD99D}"/>
              </a:ext>
            </a:extLst>
          </p:cNvPr>
          <p:cNvSpPr txBox="1"/>
          <p:nvPr/>
        </p:nvSpPr>
        <p:spPr bwMode="auto">
          <a:xfrm>
            <a:off x="3880159" y="5540318"/>
            <a:ext cx="8047695" cy="692473"/>
          </a:xfrm>
          <a:prstGeom prst="rect">
            <a:avLst/>
          </a:prstGeom>
          <a:noFill/>
          <a:effectLst/>
        </p:spPr>
        <p:txBody>
          <a:bodyPr wrap="square" lIns="121898" tIns="60948" rIns="121898" bIns="60948">
            <a:spAutoFit/>
          </a:bodyPr>
          <a:lstStyle/>
          <a:p>
            <a:pPr defTabSz="1219140">
              <a:defRPr/>
            </a:pPr>
            <a:r>
              <a:rPr lang="zh-CN" altLang="en-US" sz="37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常用的数据清洗方法</a:t>
            </a:r>
          </a:p>
        </p:txBody>
      </p:sp>
    </p:spTree>
    <p:extLst>
      <p:ext uri="{BB962C8B-B14F-4D97-AF65-F5344CB8AC3E}">
        <p14:creationId xmlns:p14="http://schemas.microsoft.com/office/powerpoint/2010/main" val="10995108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3"/>
          <p:cNvSpPr txBox="1">
            <a:spLocks noChangeArrowheads="1"/>
          </p:cNvSpPr>
          <p:nvPr/>
        </p:nvSpPr>
        <p:spPr bwMode="auto">
          <a:xfrm>
            <a:off x="2590428" y="189434"/>
            <a:ext cx="573702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  <a:p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  <a:p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C0903C6-355B-46B1-A83F-09C572BEA28F}"/>
              </a:ext>
            </a:extLst>
          </p:cNvPr>
          <p:cNvSpPr txBox="1"/>
          <p:nvPr/>
        </p:nvSpPr>
        <p:spPr>
          <a:xfrm>
            <a:off x="190550" y="915296"/>
            <a:ext cx="11161240" cy="714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4.3.1  </a:t>
            </a:r>
            <a:r>
              <a:rPr lang="zh-CN" altLang="en-US" sz="3600" b="1" dirty="0">
                <a:solidFill>
                  <a:srgbClr val="319095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参数估计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40D2A1BA-5479-4D45-B2EF-F142F28EA6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938942"/>
              </p:ext>
            </p:extLst>
          </p:nvPr>
        </p:nvGraphicFramePr>
        <p:xfrm>
          <a:off x="323850" y="1752600"/>
          <a:ext cx="11239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7" name="Document" r:id="rId4" imgW="11514849" imgH="3952453" progId="Word.Document.12">
                  <p:embed/>
                </p:oleObj>
              </mc:Choice>
              <mc:Fallback>
                <p:oleObj name="Document" r:id="rId4" imgW="11514849" imgH="3952453" progId="Word.Document.12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DF669466-82B7-407F-BA38-B4CB53814A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850" y="1752600"/>
                        <a:ext cx="11239500" cy="384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653101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24079"/>
              </p:ext>
            </p:extLst>
          </p:nvPr>
        </p:nvGraphicFramePr>
        <p:xfrm>
          <a:off x="228600" y="971550"/>
          <a:ext cx="11258550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name="Document" r:id="rId4" imgW="11537474" imgH="5272093" progId="Word.Document.12">
                  <p:embed/>
                </p:oleObj>
              </mc:Choice>
              <mc:Fallback>
                <p:oleObj name="Document" r:id="rId4" imgW="11537474" imgH="527209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971550"/>
                        <a:ext cx="11258550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12515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905069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09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97081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719019"/>
              </p:ext>
            </p:extLst>
          </p:nvPr>
        </p:nvGraphicFramePr>
        <p:xfrm>
          <a:off x="361950" y="1333500"/>
          <a:ext cx="11258550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33" name="Document" r:id="rId4" imgW="11537474" imgH="4050923" progId="Word.Document.12">
                  <p:embed/>
                </p:oleObj>
              </mc:Choice>
              <mc:Fallback>
                <p:oleObj name="Document" r:id="rId4" imgW="11537474" imgH="4050923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708866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7565380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57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57084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532271"/>
              </p:ext>
            </p:extLst>
          </p:nvPr>
        </p:nvGraphicFramePr>
        <p:xfrm>
          <a:off x="352425" y="1327150"/>
          <a:ext cx="11453813" cy="391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681" name="Document" r:id="rId4" imgW="11537474" imgH="3958562" progId="Word.Document.12">
                  <p:embed/>
                </p:oleObj>
              </mc:Choice>
              <mc:Fallback>
                <p:oleObj name="Document" r:id="rId4" imgW="11537474" imgH="3958562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425" y="1327150"/>
                        <a:ext cx="11453813" cy="391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601994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882054"/>
              </p:ext>
            </p:extLst>
          </p:nvPr>
        </p:nvGraphicFramePr>
        <p:xfrm>
          <a:off x="-169490" y="1106375"/>
          <a:ext cx="12213267" cy="5982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05" name="Document" r:id="rId4" imgW="11514849" imgH="5652676" progId="Word.Document.12">
                  <p:embed/>
                </p:oleObj>
              </mc:Choice>
              <mc:Fallback>
                <p:oleObj name="Document" r:id="rId4" imgW="11514849" imgH="5652676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9490" y="1106375"/>
                        <a:ext cx="12213267" cy="5982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163825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0" y="909514"/>
            <a:ext cx="12200731" cy="0"/>
          </a:xfrm>
          <a:prstGeom prst="line">
            <a:avLst/>
          </a:prstGeom>
          <a:ln w="28575">
            <a:solidFill>
              <a:srgbClr val="3190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燕尾形 16"/>
          <p:cNvSpPr/>
          <p:nvPr/>
        </p:nvSpPr>
        <p:spPr>
          <a:xfrm>
            <a:off x="1586327" y="1"/>
            <a:ext cx="860084" cy="909514"/>
          </a:xfrm>
          <a:prstGeom prst="chevron">
            <a:avLst/>
          </a:prstGeom>
          <a:solidFill>
            <a:srgbClr val="319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90550" y="180723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第</a:t>
            </a:r>
            <a:r>
              <a:rPr lang="en-US" altLang="zh-CN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章</a:t>
            </a:r>
          </a:p>
        </p:txBody>
      </p:sp>
      <p:sp>
        <p:nvSpPr>
          <p:cNvPr id="7" name="TextBox 43">
            <a:extLst>
              <a:ext uri="{FF2B5EF4-FFF2-40B4-BE49-F238E27FC236}">
                <a16:creationId xmlns:a16="http://schemas.microsoft.com/office/drawing/2014/main" id="{9C582E55-AF59-4CBB-A581-C639C9247A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428" y="189434"/>
            <a:ext cx="57370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微软雅黑" pitchFamily="34" charset="-122"/>
              </a:defRPr>
            </a:lvl9pPr>
          </a:lstStyle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4.3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参数估计和建设检验</a:t>
            </a:r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56049F03-DA7E-4BD8-89EB-EE725F6CC7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2064679"/>
              </p:ext>
            </p:extLst>
          </p:nvPr>
        </p:nvGraphicFramePr>
        <p:xfrm>
          <a:off x="361950" y="1333500"/>
          <a:ext cx="11258550" cy="537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29" name="Document" r:id="rId4" imgW="11537474" imgH="5516831" progId="Word.Document.12">
                  <p:embed/>
                </p:oleObj>
              </mc:Choice>
              <mc:Fallback>
                <p:oleObj name="Document" r:id="rId4" imgW="11537474" imgH="5516831" progId="Word.Document.12">
                  <p:embed/>
                  <p:pic>
                    <p:nvPicPr>
                      <p:cNvPr id="8" name="对象 7">
                        <a:extLst>
                          <a:ext uri="{FF2B5EF4-FFF2-40B4-BE49-F238E27FC236}">
                            <a16:creationId xmlns:a16="http://schemas.microsoft.com/office/drawing/2014/main" id="{56049F03-DA7E-4BD8-89EB-EE725F6CC7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950" y="1333500"/>
                        <a:ext cx="11258550" cy="537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039631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81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EF7768"/>
      </a:accent1>
      <a:accent2>
        <a:srgbClr val="C7C7C7"/>
      </a:accent2>
      <a:accent3>
        <a:srgbClr val="38B1BF"/>
      </a:accent3>
      <a:accent4>
        <a:srgbClr val="FF9933"/>
      </a:accent4>
      <a:accent5>
        <a:srgbClr val="7F7F7F"/>
      </a:accent5>
      <a:accent6>
        <a:srgbClr val="878787"/>
      </a:accent6>
      <a:hlink>
        <a:srgbClr val="006387"/>
      </a:hlink>
      <a:folHlink>
        <a:srgbClr val="8B8B8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2361</TotalTime>
  <Words>1406</Words>
  <Application>Microsoft Office PowerPoint</Application>
  <PresentationFormat>自定义</PresentationFormat>
  <Paragraphs>466</Paragraphs>
  <Slides>142</Slides>
  <Notes>139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142</vt:i4>
      </vt:variant>
    </vt:vector>
  </HeadingPairs>
  <TitlesOfParts>
    <vt:vector size="152" baseType="lpstr">
      <vt:lpstr>隶书</vt:lpstr>
      <vt:lpstr>微软雅黑</vt:lpstr>
      <vt:lpstr>Arial</vt:lpstr>
      <vt:lpstr>Calibri</vt:lpstr>
      <vt:lpstr>Eras Bold ITC</vt:lpstr>
      <vt:lpstr>Impact</vt:lpstr>
      <vt:lpstr>Times New Roman</vt:lpstr>
      <vt:lpstr>Office 主题</vt:lpstr>
      <vt:lpstr>Document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亮亮图文旗舰店</dc:subject>
  <cp:keywords>更多模版：亮亮图文旗舰店https:/liangliangtuwen.tmall.com</cp:keywords>
  <dc:description>更多模版：亮亮图文旗舰店https://liangliangtuwen.tmall.com</dc:description>
  <cp:lastModifiedBy>sxj</cp:lastModifiedBy>
  <cp:revision>33</cp:revision>
  <dcterms:created xsi:type="dcterms:W3CDTF">2015-04-23T03:04:04Z</dcterms:created>
  <dcterms:modified xsi:type="dcterms:W3CDTF">2020-03-02T15:14:00Z</dcterms:modified>
</cp:coreProperties>
</file>

<file path=docProps/thumbnail.jpeg>
</file>